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4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массив с элементами 1, 2, 3. Выведите на экран каждый из этих элементов.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массив с произвольными элементами. Выведите на экран количество элементов в этом массиве.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массив с элементами 'a', 'b', 'c'. Запишите вместо первого элемента число 1, вместо второго - 2, вместо третьего - 3.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массив с элементами 1, 2 и 3. С помощью оператора ++ увеличьте каждый элемент массива на единицу.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Узнайте длину следующего массива: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const arr = [];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arr[3] = 'a';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arr[8] = 'b';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Пусть дан такой массив: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const arr = [1, 2, 3];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Добавьте ему в конец элементы 4 и 5.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произвольный массив из 5 элементов, Удалите из него два элемента. Проверьте, какое станет значение свойства </a:t>
            </a:r>
            <a:r>
              <a:rPr b="1" lang="ru" sz="1500">
                <a:solidFill>
                  <a:schemeClr val="dk1"/>
                </a:solidFill>
              </a:rPr>
              <a:t>length</a:t>
            </a:r>
            <a:r>
              <a:rPr lang="ru" sz="1500">
                <a:solidFill>
                  <a:schemeClr val="dk1"/>
                </a:solidFill>
              </a:rPr>
              <a:t> после этого.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26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цикла for выведите в консоль числа от 11 до 33.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цикла for выведите в консоль нечетные числа в промежутке от 1 до 99.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цикла for выведите в консоль числа от 100 до 0.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Дано число num с неким начальным значением. Умножайте его на 3 столько раз, пока результат умножения не станет больше 1000. Какое число получится? Посчитайте количество итераций, необходимых для этого.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массив const arr = [2, 5, 9, 15, 1, 4];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Выведите в консоль те элементы массива, которые больше 3-х, но меньше 10.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Найдите сумму четных чисел от 2 до 100.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массив const = [2, 5, 9, 3, 1, 4];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Найдите сумму элементов этого массива.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цикла сформируйте строку '-1-2-3-4-5-6-7-8-9-'.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массив с числами. </a:t>
            </a:r>
            <a:r>
              <a:rPr lang="ru" sz="1500">
                <a:solidFill>
                  <a:schemeClr val="dk1"/>
                </a:solidFill>
              </a:rPr>
              <a:t>const = [2, 5, 9, 0, 3, 1, 4];</a:t>
            </a:r>
            <a:r>
              <a:rPr lang="ru" sz="1500">
                <a:solidFill>
                  <a:schemeClr val="dk1"/>
                </a:solidFill>
              </a:rPr>
              <a:t> Запустите цикл, который будет по очереди выводить элементы этого массива в консоль до тех пор, пока не встретится элемент со значением 0. После этого цикл должен завершить свою работу.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168500"/>
            <a:ext cx="66906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Пусть у нас дан массив состоящий из 10 элементов с произвольными числами. Давайте переберем его циклом и числа, которые делятся на 2, возведем в квадрат и выведем в консоль, а числа, которые делятся на 3, возведем в куб и выведем в консоль.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 помощью двух вложенных циклов выведите на экран следующую строку: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массив const arr = [1, 2, 3, 2, 4, 3, 5, 6, 3, 2, 3];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Подсчитайте количество цифр 3 в этом массиве.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 следующий массив: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[1, 2, 3, 4, 5]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 помощью метода splice преобразуйте массив в следующий: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[1, 4, 5]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8" name="Google Shape;408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